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AA23D-B3E0-4B4D-8B03-BE07EA623714}" type="datetimeFigureOut">
              <a:rPr lang="fr-FR" smtClean="0"/>
              <a:t>23/04/2020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7A14-EBD1-4CBB-876D-24DA27BC43D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456997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436" y="404664"/>
            <a:ext cx="407534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Valérie</dc:creator>
  <cp:lastModifiedBy>Valérie</cp:lastModifiedBy>
  <cp:revision>1</cp:revision>
  <dcterms:created xsi:type="dcterms:W3CDTF">2020-04-23T13:26:51Z</dcterms:created>
  <dcterms:modified xsi:type="dcterms:W3CDTF">2020-04-23T14:44:27Z</dcterms:modified>
</cp:coreProperties>
</file>